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E8E"/>
    <a:srgbClr val="D972BD"/>
    <a:srgbClr val="E797C9"/>
    <a:srgbClr val="CF8705"/>
    <a:srgbClr val="F8E073"/>
    <a:srgbClr val="0066FF"/>
    <a:srgbClr val="138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15B68-1FFC-49AA-B9ED-F7BB754F6599}" v="643" dt="2025-01-14T07:12:41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7" autoAdjust="0"/>
    <p:restoredTop sz="94673" autoAdjust="0"/>
  </p:normalViewPr>
  <p:slideViewPr>
    <p:cSldViewPr snapToGrid="0">
      <p:cViewPr varScale="1">
        <p:scale>
          <a:sx n="102" d="100"/>
          <a:sy n="102" d="100"/>
        </p:scale>
        <p:origin x="7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Kumar" userId="0b4d6e6f-7c99-4de4-a9e6-a72a547bdecf" providerId="ADAL" clId="{99715B68-1FFC-49AA-B9ED-F7BB754F6599}"/>
    <pc:docChg chg="undo redo custSel modSld modMainMaster">
      <pc:chgData name="Aman Kumar" userId="0b4d6e6f-7c99-4de4-a9e6-a72a547bdecf" providerId="ADAL" clId="{99715B68-1FFC-49AA-B9ED-F7BB754F6599}" dt="2025-01-14T07:13:06.248" v="775" actId="14100"/>
      <pc:docMkLst>
        <pc:docMk/>
      </pc:docMkLst>
      <pc:sldChg chg="modSp mod">
        <pc:chgData name="Aman Kumar" userId="0b4d6e6f-7c99-4de4-a9e6-a72a547bdecf" providerId="ADAL" clId="{99715B68-1FFC-49AA-B9ED-F7BB754F6599}" dt="2025-01-13T16:13:53.559" v="763" actId="14100"/>
        <pc:sldMkLst>
          <pc:docMk/>
          <pc:sldMk cId="3009535386" sldId="256"/>
        </pc:sldMkLst>
        <pc:spChg chg="mod">
          <ac:chgData name="Aman Kumar" userId="0b4d6e6f-7c99-4de4-a9e6-a72a547bdecf" providerId="ADAL" clId="{99715B68-1FFC-49AA-B9ED-F7BB754F6599}" dt="2025-01-13T11:21:51.187" v="730" actId="20577"/>
          <ac:spMkLst>
            <pc:docMk/>
            <pc:sldMk cId="3009535386" sldId="256"/>
            <ac:spMk id="6" creationId="{687C1044-C3F0-4517-BBDB-C30D33858CA9}"/>
          </ac:spMkLst>
        </pc:spChg>
        <pc:spChg chg="mod">
          <ac:chgData name="Aman Kumar" userId="0b4d6e6f-7c99-4de4-a9e6-a72a547bdecf" providerId="ADAL" clId="{99715B68-1FFC-49AA-B9ED-F7BB754F6599}" dt="2025-01-13T11:22:11.385" v="732" actId="20577"/>
          <ac:spMkLst>
            <pc:docMk/>
            <pc:sldMk cId="3009535386" sldId="256"/>
            <ac:spMk id="9" creationId="{9FC56CB3-DE30-4E89-99AE-03F788E6A1FB}"/>
          </ac:spMkLst>
        </pc:spChg>
        <pc:picChg chg="mod">
          <ac:chgData name="Aman Kumar" userId="0b4d6e6f-7c99-4de4-a9e6-a72a547bdecf" providerId="ADAL" clId="{99715B68-1FFC-49AA-B9ED-F7BB754F6599}" dt="2025-01-13T16:13:53.559" v="763" actId="14100"/>
          <ac:picMkLst>
            <pc:docMk/>
            <pc:sldMk cId="3009535386" sldId="256"/>
            <ac:picMk id="5" creationId="{6C31CFA4-DDDB-45FF-ABD7-D6021FF08756}"/>
          </ac:picMkLst>
        </pc:picChg>
      </pc:sldChg>
      <pc:sldChg chg="modSp mod">
        <pc:chgData name="Aman Kumar" userId="0b4d6e6f-7c99-4de4-a9e6-a72a547bdecf" providerId="ADAL" clId="{99715B68-1FFC-49AA-B9ED-F7BB754F6599}" dt="2025-01-13T11:22:31.792" v="734" actId="20577"/>
        <pc:sldMkLst>
          <pc:docMk/>
          <pc:sldMk cId="1487158736" sldId="257"/>
        </pc:sldMkLst>
        <pc:spChg chg="mod">
          <ac:chgData name="Aman Kumar" userId="0b4d6e6f-7c99-4de4-a9e6-a72a547bdecf" providerId="ADAL" clId="{99715B68-1FFC-49AA-B9ED-F7BB754F6599}" dt="2025-01-13T10:20:27.484" v="728" actId="113"/>
          <ac:spMkLst>
            <pc:docMk/>
            <pc:sldMk cId="1487158736" sldId="257"/>
            <ac:spMk id="4" creationId="{00D0004E-521B-436B-8DDC-3313699ED128}"/>
          </ac:spMkLst>
        </pc:spChg>
        <pc:spChg chg="mod">
          <ac:chgData name="Aman Kumar" userId="0b4d6e6f-7c99-4de4-a9e6-a72a547bdecf" providerId="ADAL" clId="{99715B68-1FFC-49AA-B9ED-F7BB754F6599}" dt="2025-01-13T11:22:31.792" v="734" actId="20577"/>
          <ac:spMkLst>
            <pc:docMk/>
            <pc:sldMk cId="1487158736" sldId="257"/>
            <ac:spMk id="5" creationId="{CE469468-4544-48AB-A50D-4DEA4471C50D}"/>
          </ac:spMkLst>
        </pc:spChg>
      </pc:sldChg>
      <pc:sldMasterChg chg="addSp delSp modSp mod modSldLayout">
        <pc:chgData name="Aman Kumar" userId="0b4d6e6f-7c99-4de4-a9e6-a72a547bdecf" providerId="ADAL" clId="{99715B68-1FFC-49AA-B9ED-F7BB754F6599}" dt="2025-01-14T07:13:06.248" v="775" actId="14100"/>
        <pc:sldMasterMkLst>
          <pc:docMk/>
          <pc:sldMasterMk cId="937365418" sldId="2147483648"/>
        </pc:sldMasterMkLst>
        <pc:spChg chg="add mod">
          <ac:chgData name="Aman Kumar" userId="0b4d6e6f-7c99-4de4-a9e6-a72a547bdecf" providerId="ADAL" clId="{99715B68-1FFC-49AA-B9ED-F7BB754F6599}" dt="2025-01-13T06:40:47.094" v="5" actId="1076"/>
          <ac:spMkLst>
            <pc:docMk/>
            <pc:sldMasterMk cId="937365418" sldId="2147483648"/>
            <ac:spMk id="2" creationId="{CB16169E-94DB-349C-7EAE-F977F59D2726}"/>
          </ac:spMkLst>
        </pc:spChg>
        <pc:spChg chg="add mod">
          <ac:chgData name="Aman Kumar" userId="0b4d6e6f-7c99-4de4-a9e6-a72a547bdecf" providerId="ADAL" clId="{99715B68-1FFC-49AA-B9ED-F7BB754F6599}" dt="2025-01-14T07:13:06.248" v="775" actId="14100"/>
          <ac:spMkLst>
            <pc:docMk/>
            <pc:sldMasterMk cId="937365418" sldId="2147483648"/>
            <ac:spMk id="3" creationId="{882924EC-786A-C975-C62A-FDFE0E02B412}"/>
          </ac:spMkLst>
        </pc:spChg>
        <pc:spChg chg="add">
          <ac:chgData name="Aman Kumar" userId="0b4d6e6f-7c99-4de4-a9e6-a72a547bdecf" providerId="ADAL" clId="{99715B68-1FFC-49AA-B9ED-F7BB754F6599}" dt="2025-01-13T06:40:49.471" v="6"/>
          <ac:spMkLst>
            <pc:docMk/>
            <pc:sldMasterMk cId="937365418" sldId="2147483648"/>
            <ac:spMk id="5" creationId="{990BAB80-660B-A2D6-9865-DD2DBF353BBC}"/>
          </ac:spMkLst>
        </pc:spChg>
        <pc:spChg chg="add mod">
          <ac:chgData name="Aman Kumar" userId="0b4d6e6f-7c99-4de4-a9e6-a72a547bdecf" providerId="ADAL" clId="{99715B68-1FFC-49AA-B9ED-F7BB754F6599}" dt="2025-01-13T06:41:56.221" v="11"/>
          <ac:spMkLst>
            <pc:docMk/>
            <pc:sldMasterMk cId="937365418" sldId="2147483648"/>
            <ac:spMk id="7" creationId="{CDE9F3C2-44C9-3BCA-2FE0-6CB4A1C8CB9D}"/>
          </ac:spMkLst>
        </pc:spChg>
        <pc:spChg chg="add mod">
          <ac:chgData name="Aman Kumar" userId="0b4d6e6f-7c99-4de4-a9e6-a72a547bdecf" providerId="ADAL" clId="{99715B68-1FFC-49AA-B9ED-F7BB754F6599}" dt="2025-01-13T06:42:45.172" v="13"/>
          <ac:spMkLst>
            <pc:docMk/>
            <pc:sldMasterMk cId="937365418" sldId="2147483648"/>
            <ac:spMk id="8" creationId="{1FF8A617-B401-99E7-6D39-CE3063A596CB}"/>
          </ac:spMkLst>
        </pc:spChg>
        <pc:spChg chg="mod">
          <ac:chgData name="Aman Kumar" userId="0b4d6e6f-7c99-4de4-a9e6-a72a547bdecf" providerId="ADAL" clId="{99715B68-1FFC-49AA-B9ED-F7BB754F6599}" dt="2025-01-13T16:19:48.006" v="765" actId="1076"/>
          <ac:spMkLst>
            <pc:docMk/>
            <pc:sldMasterMk cId="937365418" sldId="2147483648"/>
            <ac:spMk id="9" creationId="{027D745E-B020-4F51-933A-E21AFDFC9B99}"/>
          </ac:spMkLst>
        </pc:spChg>
        <pc:spChg chg="mod">
          <ac:chgData name="Aman Kumar" userId="0b4d6e6f-7c99-4de4-a9e6-a72a547bdecf" providerId="ADAL" clId="{99715B68-1FFC-49AA-B9ED-F7BB754F6599}" dt="2025-01-13T06:51:12.092" v="32" actId="20577"/>
          <ac:spMkLst>
            <pc:docMk/>
            <pc:sldMasterMk cId="937365418" sldId="2147483648"/>
            <ac:spMk id="10" creationId="{CC42B244-FBE9-4F38-8EEB-8A7446B2A258}"/>
          </ac:spMkLst>
        </pc:spChg>
        <pc:spChg chg="add mod">
          <ac:chgData name="Aman Kumar" userId="0b4d6e6f-7c99-4de4-a9e6-a72a547bdecf" providerId="ADAL" clId="{99715B68-1FFC-49AA-B9ED-F7BB754F6599}" dt="2025-01-13T07:05:32.791" v="108"/>
          <ac:spMkLst>
            <pc:docMk/>
            <pc:sldMasterMk cId="937365418" sldId="2147483648"/>
            <ac:spMk id="17" creationId="{70A71740-327F-62F0-FAE4-3CF6FA7EA220}"/>
          </ac:spMkLst>
        </pc:spChg>
        <pc:spChg chg="add mod">
          <ac:chgData name="Aman Kumar" userId="0b4d6e6f-7c99-4de4-a9e6-a72a547bdecf" providerId="ADAL" clId="{99715B68-1FFC-49AA-B9ED-F7BB754F6599}" dt="2025-01-13T07:07:48.560" v="110"/>
          <ac:spMkLst>
            <pc:docMk/>
            <pc:sldMasterMk cId="937365418" sldId="2147483648"/>
            <ac:spMk id="18" creationId="{3EFDB620-3FA9-725E-96F9-01E8F13EA5F8}"/>
          </ac:spMkLst>
        </pc:spChg>
        <pc:spChg chg="add mod">
          <ac:chgData name="Aman Kumar" userId="0b4d6e6f-7c99-4de4-a9e6-a72a547bdecf" providerId="ADAL" clId="{99715B68-1FFC-49AA-B9ED-F7BB754F6599}" dt="2025-01-13T07:18:19.082" v="231"/>
          <ac:spMkLst>
            <pc:docMk/>
            <pc:sldMasterMk cId="937365418" sldId="2147483648"/>
            <ac:spMk id="23" creationId="{EEFB2E62-D358-B7A4-DF2D-92E98349748C}"/>
          </ac:spMkLst>
        </pc:spChg>
        <pc:spChg chg="add mod">
          <ac:chgData name="Aman Kumar" userId="0b4d6e6f-7c99-4de4-a9e6-a72a547bdecf" providerId="ADAL" clId="{99715B68-1FFC-49AA-B9ED-F7BB754F6599}" dt="2025-01-13T07:18:25.356" v="233"/>
          <ac:spMkLst>
            <pc:docMk/>
            <pc:sldMasterMk cId="937365418" sldId="2147483648"/>
            <ac:spMk id="24" creationId="{24C39828-7956-6A9D-240E-677EEB05B7F8}"/>
          </ac:spMkLst>
        </pc:spChg>
        <pc:spChg chg="add mod">
          <ac:chgData name="Aman Kumar" userId="0b4d6e6f-7c99-4de4-a9e6-a72a547bdecf" providerId="ADAL" clId="{99715B68-1FFC-49AA-B9ED-F7BB754F6599}" dt="2025-01-13T07:18:36.077" v="235"/>
          <ac:spMkLst>
            <pc:docMk/>
            <pc:sldMasterMk cId="937365418" sldId="2147483648"/>
            <ac:spMk id="25" creationId="{B0C506E0-221A-A699-2054-E7B5C27799B5}"/>
          </ac:spMkLst>
        </pc:spChg>
        <pc:picChg chg="del mod">
          <ac:chgData name="Aman Kumar" userId="0b4d6e6f-7c99-4de4-a9e6-a72a547bdecf" providerId="ADAL" clId="{99715B68-1FFC-49AA-B9ED-F7BB754F6599}" dt="2025-01-13T10:14:55.325" v="723" actId="21"/>
          <ac:picMkLst>
            <pc:docMk/>
            <pc:sldMasterMk cId="937365418" sldId="2147483648"/>
            <ac:picMk id="3" creationId="{41225620-9D67-E3DD-1EA8-F030546CA9B4}"/>
          </ac:picMkLst>
        </pc:picChg>
        <pc:picChg chg="del mod">
          <ac:chgData name="Aman Kumar" userId="0b4d6e6f-7c99-4de4-a9e6-a72a547bdecf" providerId="ADAL" clId="{99715B68-1FFC-49AA-B9ED-F7BB754F6599}" dt="2025-01-13T06:41:31.727" v="8" actId="21"/>
          <ac:picMkLst>
            <pc:docMk/>
            <pc:sldMasterMk cId="937365418" sldId="2147483648"/>
            <ac:picMk id="4" creationId="{61332511-75FB-6B47-AA25-58ACD553E2F0}"/>
          </ac:picMkLst>
        </pc:picChg>
        <pc:picChg chg="add">
          <ac:chgData name="Aman Kumar" userId="0b4d6e6f-7c99-4de4-a9e6-a72a547bdecf" providerId="ADAL" clId="{99715B68-1FFC-49AA-B9ED-F7BB754F6599}" dt="2025-01-13T06:41:36.455" v="9"/>
          <ac:picMkLst>
            <pc:docMk/>
            <pc:sldMasterMk cId="937365418" sldId="2147483648"/>
            <ac:picMk id="6" creationId="{85EB5DC7-3DCA-3C5E-5E8C-5448E2D027F1}"/>
          </ac:picMkLst>
        </pc:picChg>
        <pc:picChg chg="add mod">
          <ac:chgData name="Aman Kumar" userId="0b4d6e6f-7c99-4de4-a9e6-a72a547bdecf" providerId="ADAL" clId="{99715B68-1FFC-49AA-B9ED-F7BB754F6599}" dt="2025-01-13T16:19:54.937" v="766" actId="1076"/>
          <ac:picMkLst>
            <pc:docMk/>
            <pc:sldMasterMk cId="937365418" sldId="2147483648"/>
            <ac:picMk id="12" creationId="{7D630F9E-9DF8-F64F-A228-45A3E4BCCFD6}"/>
          </ac:picMkLst>
        </pc:picChg>
        <pc:picChg chg="add del mod">
          <ac:chgData name="Aman Kumar" userId="0b4d6e6f-7c99-4de4-a9e6-a72a547bdecf" providerId="ADAL" clId="{99715B68-1FFC-49AA-B9ED-F7BB754F6599}" dt="2025-01-13T06:56:20.544" v="71" actId="21"/>
          <ac:picMkLst>
            <pc:docMk/>
            <pc:sldMasterMk cId="937365418" sldId="2147483648"/>
            <ac:picMk id="14" creationId="{1D23AE71-81EE-3203-9CD7-3E92F49FD4A1}"/>
          </ac:picMkLst>
        </pc:picChg>
        <pc:picChg chg="add del mod">
          <ac:chgData name="Aman Kumar" userId="0b4d6e6f-7c99-4de4-a9e6-a72a547bdecf" providerId="ADAL" clId="{99715B68-1FFC-49AA-B9ED-F7BB754F6599}" dt="2025-01-13T07:05:19.746" v="106" actId="21"/>
          <ac:picMkLst>
            <pc:docMk/>
            <pc:sldMasterMk cId="937365418" sldId="2147483648"/>
            <ac:picMk id="16" creationId="{5FD96993-342A-8B45-50B8-4F5505551B7F}"/>
          </ac:picMkLst>
        </pc:picChg>
        <pc:picChg chg="add del mod modCrop">
          <ac:chgData name="Aman Kumar" userId="0b4d6e6f-7c99-4de4-a9e6-a72a547bdecf" providerId="ADAL" clId="{99715B68-1FFC-49AA-B9ED-F7BB754F6599}" dt="2025-01-13T07:15:17.514" v="212" actId="21"/>
          <ac:picMkLst>
            <pc:docMk/>
            <pc:sldMasterMk cId="937365418" sldId="2147483648"/>
            <ac:picMk id="20" creationId="{5A3C8F6B-5484-2A33-3007-6A6379D45AFC}"/>
          </ac:picMkLst>
        </pc:picChg>
        <pc:picChg chg="add del mod">
          <ac:chgData name="Aman Kumar" userId="0b4d6e6f-7c99-4de4-a9e6-a72a547bdecf" providerId="ADAL" clId="{99715B68-1FFC-49AA-B9ED-F7BB754F6599}" dt="2025-01-13T07:18:00.644" v="229" actId="21"/>
          <ac:picMkLst>
            <pc:docMk/>
            <pc:sldMasterMk cId="937365418" sldId="2147483648"/>
            <ac:picMk id="22" creationId="{4DFD7A51-3E5D-A700-BE94-49A4C04A7F82}"/>
          </ac:picMkLst>
        </pc:picChg>
        <pc:picChg chg="add del mod">
          <ac:chgData name="Aman Kumar" userId="0b4d6e6f-7c99-4de4-a9e6-a72a547bdecf" providerId="ADAL" clId="{99715B68-1FFC-49AA-B9ED-F7BB754F6599}" dt="2025-01-14T07:12:33.694" v="768" actId="21"/>
          <ac:picMkLst>
            <pc:docMk/>
            <pc:sldMasterMk cId="937365418" sldId="2147483648"/>
            <ac:picMk id="26" creationId="{874C2D90-C497-ECD6-C394-ECC186DD37BE}"/>
          </ac:picMkLst>
        </pc:picChg>
        <pc:picChg chg="add del mod">
          <ac:chgData name="Aman Kumar" userId="0b4d6e6f-7c99-4de4-a9e6-a72a547bdecf" providerId="ADAL" clId="{99715B68-1FFC-49AA-B9ED-F7BB754F6599}" dt="2025-01-14T07:12:36.423" v="769" actId="21"/>
          <ac:picMkLst>
            <pc:docMk/>
            <pc:sldMasterMk cId="937365418" sldId="2147483648"/>
            <ac:picMk id="28" creationId="{7C339246-B754-8599-5C53-7D051F992CC7}"/>
          </ac:picMkLst>
        </pc:picChg>
        <pc:sldLayoutChg chg="modSp mod">
          <pc:chgData name="Aman Kumar" userId="0b4d6e6f-7c99-4de4-a9e6-a72a547bdecf" providerId="ADAL" clId="{99715B68-1FFC-49AA-B9ED-F7BB754F6599}" dt="2025-01-13T16:12:52.574" v="759" actId="14100"/>
          <pc:sldLayoutMkLst>
            <pc:docMk/>
            <pc:sldMasterMk cId="937365418" sldId="2147483648"/>
            <pc:sldLayoutMk cId="1416968522" sldId="2147483650"/>
          </pc:sldLayoutMkLst>
          <pc:spChg chg="mod">
            <ac:chgData name="Aman Kumar" userId="0b4d6e6f-7c99-4de4-a9e6-a72a547bdecf" providerId="ADAL" clId="{99715B68-1FFC-49AA-B9ED-F7BB754F6599}" dt="2025-01-13T16:10:40.330" v="748" actId="14100"/>
            <ac:spMkLst>
              <pc:docMk/>
              <pc:sldMasterMk cId="937365418" sldId="2147483648"/>
              <pc:sldLayoutMk cId="1416968522" sldId="2147483650"/>
              <ac:spMk id="3" creationId="{FC30EBD0-D0E8-4E2C-9432-78789E6ACB4E}"/>
            </ac:spMkLst>
          </pc:spChg>
          <pc:spChg chg="mod">
            <ac:chgData name="Aman Kumar" userId="0b4d6e6f-7c99-4de4-a9e6-a72a547bdecf" providerId="ADAL" clId="{99715B68-1FFC-49AA-B9ED-F7BB754F6599}" dt="2025-01-13T16:12:52.574" v="759" actId="14100"/>
            <ac:spMkLst>
              <pc:docMk/>
              <pc:sldMasterMk cId="937365418" sldId="2147483648"/>
              <pc:sldLayoutMk cId="1416968522" sldId="2147483650"/>
              <ac:spMk id="10" creationId="{E97D75C3-D81D-4AB8-9F4D-A3639D9493AC}"/>
            </ac:spMkLst>
          </pc:spChg>
          <pc:spChg chg="mod">
            <ac:chgData name="Aman Kumar" userId="0b4d6e6f-7c99-4de4-a9e6-a72a547bdecf" providerId="ADAL" clId="{99715B68-1FFC-49AA-B9ED-F7BB754F6599}" dt="2025-01-13T07:32:31.495" v="256" actId="20577"/>
            <ac:spMkLst>
              <pc:docMk/>
              <pc:sldMasterMk cId="937365418" sldId="2147483648"/>
              <pc:sldLayoutMk cId="1416968522" sldId="2147483650"/>
              <ac:spMk id="26" creationId="{040F9777-B8AF-4E2D-8A6F-37477B97308A}"/>
            </ac:spMkLst>
          </pc:spChg>
          <pc:spChg chg="mod">
            <ac:chgData name="Aman Kumar" userId="0b4d6e6f-7c99-4de4-a9e6-a72a547bdecf" providerId="ADAL" clId="{99715B68-1FFC-49AA-B9ED-F7BB754F6599}" dt="2025-01-13T16:10:27.727" v="746" actId="14100"/>
            <ac:spMkLst>
              <pc:docMk/>
              <pc:sldMasterMk cId="937365418" sldId="2147483648"/>
              <pc:sldLayoutMk cId="1416968522" sldId="2147483650"/>
              <ac:spMk id="27" creationId="{0070B84A-AD8B-4FBE-BB8B-B9A9091A1DA3}"/>
            </ac:spMkLst>
          </pc:spChg>
          <pc:picChg chg="mod">
            <ac:chgData name="Aman Kumar" userId="0b4d6e6f-7c99-4de4-a9e6-a72a547bdecf" providerId="ADAL" clId="{99715B68-1FFC-49AA-B9ED-F7BB754F6599}" dt="2025-01-13T16:10:14.834" v="743" actId="1076"/>
            <ac:picMkLst>
              <pc:docMk/>
              <pc:sldMasterMk cId="937365418" sldId="2147483648"/>
              <pc:sldLayoutMk cId="1416968522" sldId="2147483650"/>
              <ac:picMk id="11" creationId="{A0841C48-02E6-4480-868E-811C2D293AE3}"/>
            </ac:picMkLst>
          </pc:picChg>
          <pc:picChg chg="mod">
            <ac:chgData name="Aman Kumar" userId="0b4d6e6f-7c99-4de4-a9e6-a72a547bdecf" providerId="ADAL" clId="{99715B68-1FFC-49AA-B9ED-F7BB754F6599}" dt="2025-01-13T16:10:19.098" v="744" actId="1076"/>
            <ac:picMkLst>
              <pc:docMk/>
              <pc:sldMasterMk cId="937365418" sldId="2147483648"/>
              <pc:sldLayoutMk cId="1416968522" sldId="2147483650"/>
              <ac:picMk id="18" creationId="{D856FDEE-53DE-48E6-8B5F-DCA76166FD84}"/>
            </ac:picMkLst>
          </pc:picChg>
        </pc:sldLayoutChg>
        <pc:sldLayoutChg chg="modSp mod">
          <pc:chgData name="Aman Kumar" userId="0b4d6e6f-7c99-4de4-a9e6-a72a547bdecf" providerId="ADAL" clId="{99715B68-1FFC-49AA-B9ED-F7BB754F6599}" dt="2025-01-13T16:11:59.253" v="756" actId="1076"/>
          <pc:sldLayoutMkLst>
            <pc:docMk/>
            <pc:sldMasterMk cId="937365418" sldId="2147483648"/>
            <pc:sldLayoutMk cId="2214633898" sldId="2147483651"/>
          </pc:sldLayoutMkLst>
          <pc:spChg chg="mod">
            <ac:chgData name="Aman Kumar" userId="0b4d6e6f-7c99-4de4-a9e6-a72a547bdecf" providerId="ADAL" clId="{99715B68-1FFC-49AA-B9ED-F7BB754F6599}" dt="2025-01-13T16:11:42.960" v="752" actId="1076"/>
            <ac:spMkLst>
              <pc:docMk/>
              <pc:sldMasterMk cId="937365418" sldId="2147483648"/>
              <pc:sldLayoutMk cId="2214633898" sldId="2147483651"/>
              <ac:spMk id="10" creationId="{E97D75C3-D81D-4AB8-9F4D-A3639D9493AC}"/>
            </ac:spMkLst>
          </pc:spChg>
          <pc:spChg chg="mod">
            <ac:chgData name="Aman Kumar" userId="0b4d6e6f-7c99-4de4-a9e6-a72a547bdecf" providerId="ADAL" clId="{99715B68-1FFC-49AA-B9ED-F7BB754F6599}" dt="2025-01-13T16:11:47.038" v="753" actId="1076"/>
            <ac:spMkLst>
              <pc:docMk/>
              <pc:sldMasterMk cId="937365418" sldId="2147483648"/>
              <pc:sldLayoutMk cId="2214633898" sldId="2147483651"/>
              <ac:spMk id="12" creationId="{1BC61EFF-1B65-4D36-B33D-460121447C87}"/>
            </ac:spMkLst>
          </pc:spChg>
          <pc:spChg chg="mod">
            <ac:chgData name="Aman Kumar" userId="0b4d6e6f-7c99-4de4-a9e6-a72a547bdecf" providerId="ADAL" clId="{99715B68-1FFC-49AA-B9ED-F7BB754F6599}" dt="2025-01-13T16:11:52.055" v="754" actId="1076"/>
            <ac:spMkLst>
              <pc:docMk/>
              <pc:sldMasterMk cId="937365418" sldId="2147483648"/>
              <pc:sldLayoutMk cId="2214633898" sldId="2147483651"/>
              <ac:spMk id="21" creationId="{DD4C575C-6FC0-4C83-8DE8-452BE7729B1E}"/>
            </ac:spMkLst>
          </pc:spChg>
          <pc:spChg chg="mod">
            <ac:chgData name="Aman Kumar" userId="0b4d6e6f-7c99-4de4-a9e6-a72a547bdecf" providerId="ADAL" clId="{99715B68-1FFC-49AA-B9ED-F7BB754F6599}" dt="2025-01-13T07:32:41.513" v="258" actId="20577"/>
            <ac:spMkLst>
              <pc:docMk/>
              <pc:sldMasterMk cId="937365418" sldId="2147483648"/>
              <pc:sldLayoutMk cId="2214633898" sldId="2147483651"/>
              <ac:spMk id="26" creationId="{040F9777-B8AF-4E2D-8A6F-37477B97308A}"/>
            </ac:spMkLst>
          </pc:spChg>
          <pc:spChg chg="mod">
            <ac:chgData name="Aman Kumar" userId="0b4d6e6f-7c99-4de4-a9e6-a72a547bdecf" providerId="ADAL" clId="{99715B68-1FFC-49AA-B9ED-F7BB754F6599}" dt="2025-01-13T16:11:27.439" v="750" actId="14100"/>
            <ac:spMkLst>
              <pc:docMk/>
              <pc:sldMasterMk cId="937365418" sldId="2147483648"/>
              <pc:sldLayoutMk cId="2214633898" sldId="2147483651"/>
              <ac:spMk id="27" creationId="{0070B84A-AD8B-4FBE-BB8B-B9A9091A1DA3}"/>
            </ac:spMkLst>
          </pc:spChg>
          <pc:picChg chg="mod">
            <ac:chgData name="Aman Kumar" userId="0b4d6e6f-7c99-4de4-a9e6-a72a547bdecf" providerId="ADAL" clId="{99715B68-1FFC-49AA-B9ED-F7BB754F6599}" dt="2025-01-13T16:11:59.253" v="756" actId="1076"/>
            <ac:picMkLst>
              <pc:docMk/>
              <pc:sldMasterMk cId="937365418" sldId="2147483648"/>
              <pc:sldLayoutMk cId="2214633898" sldId="2147483651"/>
              <ac:picMk id="11" creationId="{A0841C48-02E6-4480-868E-811C2D293AE3}"/>
            </ac:picMkLst>
          </pc:picChg>
          <pc:picChg chg="mod">
            <ac:chgData name="Aman Kumar" userId="0b4d6e6f-7c99-4de4-a9e6-a72a547bdecf" providerId="ADAL" clId="{99715B68-1FFC-49AA-B9ED-F7BB754F6599}" dt="2025-01-13T16:11:55.193" v="755" actId="1076"/>
            <ac:picMkLst>
              <pc:docMk/>
              <pc:sldMasterMk cId="937365418" sldId="2147483648"/>
              <pc:sldLayoutMk cId="2214633898" sldId="2147483651"/>
              <ac:picMk id="18" creationId="{D856FDEE-53DE-48E6-8B5F-DCA76166FD84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8CEA-68EB-452D-965D-8B3EF5B8768C}" type="datetimeFigureOut">
              <a:rPr lang="en-CA" smtClean="0"/>
              <a:t>2025-01-14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4FDE9-4394-4D38-B35E-28EF3766A1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33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961192" y="3530597"/>
            <a:ext cx="8230807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61192" y="1"/>
            <a:ext cx="8441823" cy="3539884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650" y="4563077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95" y="3685657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961192" y="5865541"/>
            <a:ext cx="8071549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141696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4142173" y="3491416"/>
            <a:ext cx="8049827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30" y="4542740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663168" y="46808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30" y="3693455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682687" y="3762590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4130522" y="5865541"/>
            <a:ext cx="7902219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221463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7D745E-B020-4F51-933A-E21AFDFC9B99}"/>
              </a:ext>
            </a:extLst>
          </p:cNvPr>
          <p:cNvSpPr txBox="1"/>
          <p:nvPr userDrawn="1"/>
        </p:nvSpPr>
        <p:spPr>
          <a:xfrm>
            <a:off x="765662" y="2104913"/>
            <a:ext cx="34347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Global Power Platform Bootcamp</a:t>
            </a:r>
          </a:p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2B244-FBE9-4F38-8EEB-8A7446B2A258}"/>
              </a:ext>
            </a:extLst>
          </p:cNvPr>
          <p:cNvSpPr txBox="1"/>
          <p:nvPr userDrawn="1"/>
        </p:nvSpPr>
        <p:spPr>
          <a:xfrm>
            <a:off x="140677" y="6214427"/>
            <a:ext cx="3013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#GLOBALPOWERPLATFORMBOOTCAMP </a:t>
            </a:r>
          </a:p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#GPPB2025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16169E-94DB-349C-7EAE-F977F59D27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80750" y="-5611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0BAB80-660B-A2D6-9865-DD2DBF353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30F9E-9DF8-F64F-A228-45A3E4BCCFD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5005" y1="48511" x2="45005" y2="48511"/>
                        <a14:backgroundMark x1="45490" y1="48862" x2="45490" y2="48862"/>
                        <a14:backgroundMark x1="38603" y1="58494" x2="38603" y2="584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97663" y="1156189"/>
            <a:ext cx="4940704" cy="2736316"/>
          </a:xfrm>
          <a:prstGeom prst="rect">
            <a:avLst/>
          </a:prstGeom>
        </p:spPr>
      </p:pic>
      <p:sp>
        <p:nvSpPr>
          <p:cNvPr id="3" name="Freeform 9">
            <a:extLst>
              <a:ext uri="{FF2B5EF4-FFF2-40B4-BE49-F238E27FC236}">
                <a16:creationId xmlns:a16="http://schemas.microsoft.com/office/drawing/2014/main" id="{882924EC-786A-C975-C62A-FDFE0E02B412}"/>
              </a:ext>
            </a:extLst>
          </p:cNvPr>
          <p:cNvSpPr/>
          <p:nvPr userDrawn="1"/>
        </p:nvSpPr>
        <p:spPr>
          <a:xfrm>
            <a:off x="140677" y="43906"/>
            <a:ext cx="2066192" cy="1749721"/>
          </a:xfrm>
          <a:custGeom>
            <a:avLst/>
            <a:gdLst/>
            <a:ahLst/>
            <a:cxnLst/>
            <a:rect l="l" t="t" r="r" b="b"/>
            <a:pathLst>
              <a:path w="3039965" h="3124165">
                <a:moveTo>
                  <a:pt x="0" y="0"/>
                </a:moveTo>
                <a:lnTo>
                  <a:pt x="3039964" y="0"/>
                </a:lnTo>
                <a:lnTo>
                  <a:pt x="3039964" y="3124165"/>
                </a:lnTo>
                <a:lnTo>
                  <a:pt x="0" y="3124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328" t="-10522" r="-58169" b="-9070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36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, red&#10;&#10;Description generated with very high confidence">
            <a:extLst>
              <a:ext uri="{FF2B5EF4-FFF2-40B4-BE49-F238E27FC236}">
                <a16:creationId xmlns:a16="http://schemas.microsoft.com/office/drawing/2014/main" id="{6C31CFA4-DDDB-45FF-ABD7-D6021FF08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5" b="18655"/>
          <a:stretch>
            <a:fillRect/>
          </a:stretch>
        </p:blipFill>
        <p:spPr>
          <a:xfrm>
            <a:off x="3959259" y="-1"/>
            <a:ext cx="8232742" cy="354447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B45F8-1434-495B-968B-F3F643099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CANADA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C1044-C3F0-4517-BBDB-C30D33858CA9}"/>
              </a:ext>
            </a:extLst>
          </p:cNvPr>
          <p:cNvSpPr txBox="1"/>
          <p:nvPr/>
        </p:nvSpPr>
        <p:spPr>
          <a:xfrm>
            <a:off x="6879248" y="3620675"/>
            <a:ext cx="50101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</a:p>
          <a:p>
            <a:r>
              <a:rPr lang="en-CA" dirty="0">
                <a:solidFill>
                  <a:srgbClr val="F2C913"/>
                </a:solidFill>
              </a:rPr>
              <a:t>https://gppb2025-calgary.eventbrite.ca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56CB3-DE30-4E89-99AE-03F788E6A1FB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21-22, 2025</a:t>
            </a:r>
          </a:p>
        </p:txBody>
      </p:sp>
      <p:pic>
        <p:nvPicPr>
          <p:cNvPr id="2" name="Picture 2" descr="Microsoft-Logo-White - Vyopta">
            <a:extLst>
              <a:ext uri="{FF2B5EF4-FFF2-40B4-BE49-F238E27FC236}">
                <a16:creationId xmlns:a16="http://schemas.microsoft.com/office/drawing/2014/main" id="{6D17675E-0074-B3AE-6C01-F6A1FEC4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49" y="5859214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9FC71CBA-45BF-2617-C657-F69AFDE66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23" y="6038374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3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38547ED-AC1E-4C47-B11A-E8D5130837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6750F-2FE2-4D36-919A-DF5FA56D50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  <a:latin typeface="+mj-lt"/>
              </a:rPr>
              <a:t>&lt;Calgary&gt;</a:t>
            </a:r>
            <a:endParaRPr lang="en-CA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0004E-521B-436B-8DDC-3313699ED128}"/>
              </a:ext>
            </a:extLst>
          </p:cNvPr>
          <p:cNvSpPr txBox="1"/>
          <p:nvPr/>
        </p:nvSpPr>
        <p:spPr>
          <a:xfrm>
            <a:off x="6945923" y="3611150"/>
            <a:ext cx="52460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</a:p>
          <a:p>
            <a:r>
              <a:rPr lang="en-CA" dirty="0">
                <a:solidFill>
                  <a:srgbClr val="F2C913"/>
                </a:solidFill>
              </a:rPr>
              <a:t>https://gppb2025-calgary.eventbrite.ca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69468-4544-48AB-A50D-4DEA4471C50D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21-22, 2025</a:t>
            </a:r>
          </a:p>
        </p:txBody>
      </p:sp>
      <p:pic>
        <p:nvPicPr>
          <p:cNvPr id="6" name="Picture 2" descr="Microsoft-Logo-White - Vyopta">
            <a:extLst>
              <a:ext uri="{FF2B5EF4-FFF2-40B4-BE49-F238E27FC236}">
                <a16:creationId xmlns:a16="http://schemas.microsoft.com/office/drawing/2014/main" id="{1E85E80A-A8CC-5839-C92A-19EB8700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49" y="5859214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37522DFE-BB59-3BCE-7535-709F5D4A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23" y="6038374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5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816FA-C33F-4466-A13F-6DC04ED0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6EABFD4D-5FFC-B66C-117A-792925B51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49" y="5859214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46A473AE-8991-0506-3251-B4202057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23" y="6038374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0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f16366-65c0-4f8e-a7b3-fa6922681b4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9693BE121C004687EFB28B039D3C8D" ma:contentTypeVersion="12" ma:contentTypeDescription="Create a new document." ma:contentTypeScope="" ma:versionID="9a34a2d151c66e04bc8b4317ca17db25">
  <xsd:schema xmlns:xsd="http://www.w3.org/2001/XMLSchema" xmlns:xs="http://www.w3.org/2001/XMLSchema" xmlns:p="http://schemas.microsoft.com/office/2006/metadata/properties" xmlns:ns2="dbf16366-65c0-4f8e-a7b3-fa6922681b44" xmlns:ns3="00e9b71e-bf0d-47fd-91a5-409ca5e0fedf" targetNamespace="http://schemas.microsoft.com/office/2006/metadata/properties" ma:root="true" ma:fieldsID="fd67bf8edc4dba75bc974a278c5698dd" ns2:_="" ns3:_="">
    <xsd:import namespace="dbf16366-65c0-4f8e-a7b3-fa6922681b44"/>
    <xsd:import namespace="00e9b71e-bf0d-47fd-91a5-409ca5e0fe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16366-65c0-4f8e-a7b3-fa6922681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889976f-07e5-4fd2-a46b-40caf4f615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9b71e-bf0d-47fd-91a5-409ca5e0fe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6C0C05-D953-4444-8405-0E47656BF7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180D9A-D519-4FDB-8F34-05266BAFD48C}">
  <ds:schemaRefs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774ed329-f2c8-4afb-9f87-f277f943071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00E56CF-A41E-4584-A752-F33CB0BBEC1B}"/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28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Bahnschrift Condensed</vt:lpstr>
      <vt:lpstr>Calibri</vt:lpstr>
      <vt:lpstr>Open Sans</vt:lpstr>
      <vt:lpstr>Oswald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Dhina Gajavarathan</dc:creator>
  <cp:lastModifiedBy>Aman Kumar</cp:lastModifiedBy>
  <cp:revision>26</cp:revision>
  <dcterms:created xsi:type="dcterms:W3CDTF">2020-01-26T01:07:47Z</dcterms:created>
  <dcterms:modified xsi:type="dcterms:W3CDTF">2025-01-14T07:13:08Z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0x010100619693BE121C004687EFB28B039D3C8D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2022-02-08T05:09:40Z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4e9f007d-8449-43c1-b0ec-96f243d45817</vt:lpwstr>
  </property>
  <property fmtid="{D5CDD505-2E9C-101B-9397-08002B2CF9AE}" pid="9" name="MSIP_Label_5fae8262-b78e-4366-8929-a5d6aac95320_ContentBits">
    <vt:lpwstr>0</vt:lpwstr>
  </property>
</Properties>
</file>